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  <p:sldId id="272" r:id="rId14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2" d="100"/>
          <a:sy n="132" d="100"/>
        </p:scale>
        <p:origin x="-4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09/12/15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8" Type="http://schemas.openxmlformats.org/officeDocument/2006/relationships/image" Target="../media/image2.tiff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31.pn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32.png"/><Relationship Id="rId10" Type="http://schemas.microsoft.com/office/2007/relationships/hdphoto" Target="../media/hdphoto22.wdp"/><Relationship Id="rId11" Type="http://schemas.openxmlformats.org/officeDocument/2006/relationships/image" Target="../media/image3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3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3.wdp"/><Relationship Id="rId4" Type="http://schemas.openxmlformats.org/officeDocument/2006/relationships/image" Target="../media/image16.png"/><Relationship Id="rId5" Type="http://schemas.microsoft.com/office/2007/relationships/hdphoto" Target="../media/hdphoto24.wdp"/><Relationship Id="rId6" Type="http://schemas.openxmlformats.org/officeDocument/2006/relationships/image" Target="../media/image18.png"/><Relationship Id="rId7" Type="http://schemas.microsoft.com/office/2007/relationships/hdphoto" Target="../media/hdphoto25.wdp"/><Relationship Id="rId8" Type="http://schemas.openxmlformats.org/officeDocument/2006/relationships/image" Target="../media/image15.png"/><Relationship Id="rId9" Type="http://schemas.microsoft.com/office/2007/relationships/hdphoto" Target="../media/hdphoto26.wdp"/><Relationship Id="rId10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microsoft.com/office/2007/relationships/hdphoto" Target="../media/hdphoto13.wdp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microsoft.com/office/2007/relationships/hdphoto" Target="../media/hdphoto14.wdp"/><Relationship Id="rId25" Type="http://schemas.openxmlformats.org/officeDocument/2006/relationships/image" Target="../media/image1.png"/><Relationship Id="rId26" Type="http://schemas.microsoft.com/office/2007/relationships/hdphoto" Target="../media/hdphoto15.wdp"/><Relationship Id="rId10" Type="http://schemas.microsoft.com/office/2007/relationships/hdphoto" Target="../media/hdphoto4.wdp"/><Relationship Id="rId11" Type="http://schemas.microsoft.com/office/2007/relationships/hdphoto" Target="../media/hdphoto5.wdp"/><Relationship Id="rId12" Type="http://schemas.microsoft.com/office/2007/relationships/hdphoto" Target="../media/hdphoto6.wdp"/><Relationship Id="rId13" Type="http://schemas.microsoft.com/office/2007/relationships/hdphoto" Target="../media/hdphoto7.wdp"/><Relationship Id="rId14" Type="http://schemas.microsoft.com/office/2007/relationships/hdphoto" Target="../media/hdphoto8.wdp"/><Relationship Id="rId15" Type="http://schemas.microsoft.com/office/2007/relationships/hdphoto" Target="../media/hdphoto9.wdp"/><Relationship Id="rId16" Type="http://schemas.microsoft.com/office/2007/relationships/hdphoto" Target="../media/hdphoto10.wdp"/><Relationship Id="rId17" Type="http://schemas.microsoft.com/office/2007/relationships/hdphoto" Target="../media/hdphoto11.wdp"/><Relationship Id="rId18" Type="http://schemas.microsoft.com/office/2007/relationships/hdphoto" Target="../media/hdphoto12.wdp"/><Relationship Id="rId19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1251954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010940">
            <a:off x="5217120" y="3037836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276" y="3159212"/>
            <a:ext cx="1882919" cy="1579511"/>
          </a:xfrm>
          <a:prstGeom prst="rect">
            <a:avLst/>
          </a:prstGeom>
        </p:spPr>
      </p:pic>
      <p:cxnSp>
        <p:nvCxnSpPr>
          <p:cNvPr id="3" name="Gerade Verbindung 2"/>
          <p:cNvCxnSpPr>
            <a:stCxn id="5" idx="3"/>
            <a:endCxn id="4" idx="1"/>
          </p:cNvCxnSpPr>
          <p:nvPr/>
        </p:nvCxnSpPr>
        <p:spPr>
          <a:xfrm flipV="1">
            <a:off x="1622643" y="3939966"/>
            <a:ext cx="2238048" cy="9002"/>
          </a:xfrm>
          <a:prstGeom prst="curvedConnector3">
            <a:avLst>
              <a:gd name="adj1" fmla="val 50430"/>
            </a:avLst>
          </a:prstGeom>
          <a:ln w="28575" cmpd="sng"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uppierung 8"/>
          <p:cNvGrpSpPr>
            <a:grpSpLocks noChangeAspect="1"/>
          </p:cNvGrpSpPr>
          <p:nvPr/>
        </p:nvGrpSpPr>
        <p:grpSpPr>
          <a:xfrm>
            <a:off x="2626285" y="3747911"/>
            <a:ext cx="384110" cy="384110"/>
            <a:chOff x="2232180" y="2145430"/>
            <a:chExt cx="914400" cy="914400"/>
          </a:xfrm>
        </p:grpSpPr>
        <p:sp>
          <p:nvSpPr>
            <p:cNvPr id="8" name="Oval 7"/>
            <p:cNvSpPr/>
            <p:nvPr/>
          </p:nvSpPr>
          <p:spPr>
            <a:xfrm>
              <a:off x="2232180" y="2145430"/>
              <a:ext cx="914400" cy="914400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Bild 6" descr="Icons8-Windows-8-Transport-Airplane-Mode-On-1 (verschoben).tif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51388" y="2290659"/>
              <a:ext cx="612023" cy="613753"/>
            </a:xfrm>
            <a:prstGeom prst="rect">
              <a:avLst/>
            </a:prstGeom>
          </p:spPr>
        </p:pic>
      </p:grpSp>
      <p:grpSp>
        <p:nvGrpSpPr>
          <p:cNvPr id="18" name="Gruppierung 17"/>
          <p:cNvGrpSpPr>
            <a:grpSpLocks noChangeAspect="1"/>
          </p:cNvGrpSpPr>
          <p:nvPr/>
        </p:nvGrpSpPr>
        <p:grpSpPr>
          <a:xfrm>
            <a:off x="2444487" y="3064739"/>
            <a:ext cx="791484" cy="658498"/>
            <a:chOff x="760730" y="726891"/>
            <a:chExt cx="2923539" cy="2432321"/>
          </a:xfrm>
        </p:grpSpPr>
        <p:pic>
          <p:nvPicPr>
            <p:cNvPr id="15" name="Bild 14" descr="Screen Shot 2015-12-09 at 14.13.3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30" y="726891"/>
              <a:ext cx="2923539" cy="2432321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>
            <a:xfrm>
              <a:off x="1154575" y="1527834"/>
              <a:ext cx="2087859" cy="755230"/>
            </a:xfrm>
            <a:prstGeom prst="rect">
              <a:avLst/>
            </a:prstGeom>
            <a:solidFill>
              <a:srgbClr val="FFFFFF"/>
            </a:solidFill>
            <a:ln w="2857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American Typewriter"/>
                  <a:cs typeface="American Typewriter"/>
                </a:rPr>
                <a:t>22</a:t>
              </a:r>
              <a:endParaRPr lang="en-US" sz="1600" b="1" dirty="0">
                <a:solidFill>
                  <a:schemeClr val="tx1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1154575" y="2247527"/>
              <a:ext cx="2087859" cy="512307"/>
            </a:xfrm>
            <a:prstGeom prst="rect">
              <a:avLst/>
            </a:prstGeom>
            <a:solidFill>
              <a:srgbClr val="FFFFFF"/>
            </a:solidFill>
            <a:ln w="2857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American Typewriter"/>
                  <a:cs typeface="American Typewriter"/>
                </a:rPr>
                <a:t>Dec</a:t>
              </a:r>
              <a:endParaRPr lang="en-US" sz="1000" b="1" dirty="0">
                <a:solidFill>
                  <a:schemeClr val="tx1"/>
                </a:solidFill>
                <a:latin typeface="American Typewriter"/>
                <a:cs typeface="American Typewriter"/>
              </a:endParaRPr>
            </a:p>
          </p:txBody>
        </p:sp>
      </p:grpSp>
      <p:pic>
        <p:nvPicPr>
          <p:cNvPr id="19" name="BoardPredi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b="5253"/>
          <a:stretch/>
        </p:blipFill>
        <p:spPr>
          <a:xfrm>
            <a:off x="654260" y="497832"/>
            <a:ext cx="7706794" cy="2189308"/>
          </a:xfrm>
          <a:prstGeom prst="rect">
            <a:avLst/>
          </a:prstGeom>
        </p:spPr>
      </p:pic>
      <p:grpSp>
        <p:nvGrpSpPr>
          <p:cNvPr id="31" name="Gruppierung 30"/>
          <p:cNvGrpSpPr/>
          <p:nvPr/>
        </p:nvGrpSpPr>
        <p:grpSpPr>
          <a:xfrm>
            <a:off x="851140" y="278535"/>
            <a:ext cx="7355971" cy="400110"/>
            <a:chOff x="851140" y="278535"/>
            <a:chExt cx="7355971" cy="400110"/>
          </a:xfrm>
        </p:grpSpPr>
        <p:sp>
          <p:nvSpPr>
            <p:cNvPr id="20" name="Textfeld 19"/>
            <p:cNvSpPr txBox="1"/>
            <p:nvPr/>
          </p:nvSpPr>
          <p:spPr>
            <a:xfrm>
              <a:off x="851140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TIME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187572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CODE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860691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ORIGIN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513100" y="278535"/>
              <a:ext cx="161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DESTINATION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7360421" y="278535"/>
              <a:ext cx="846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PRED.</a:t>
              </a:r>
              <a:endParaRPr lang="en-US" sz="1600" b="1" dirty="0">
                <a:latin typeface="Arial"/>
                <a:cs typeface="Arial"/>
              </a:endParaRPr>
            </a:p>
          </p:txBody>
        </p:sp>
      </p:grpSp>
      <p:sp>
        <p:nvSpPr>
          <p:cNvPr id="25" name="Rechteck 24"/>
          <p:cNvSpPr/>
          <p:nvPr/>
        </p:nvSpPr>
        <p:spPr>
          <a:xfrm flipV="1">
            <a:off x="423223" y="225939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hteck 25"/>
          <p:cNvSpPr/>
          <p:nvPr/>
        </p:nvSpPr>
        <p:spPr>
          <a:xfrm flipV="1">
            <a:off x="575623" y="1935943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hteck 26"/>
          <p:cNvSpPr/>
          <p:nvPr/>
        </p:nvSpPr>
        <p:spPr>
          <a:xfrm flipV="1">
            <a:off x="575623" y="1616972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8" name="Rechteck 27"/>
          <p:cNvSpPr/>
          <p:nvPr/>
        </p:nvSpPr>
        <p:spPr>
          <a:xfrm flipV="1">
            <a:off x="575623" y="1304678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9" name="Rechteck 28"/>
          <p:cNvSpPr/>
          <p:nvPr/>
        </p:nvSpPr>
        <p:spPr>
          <a:xfrm flipV="1">
            <a:off x="619829" y="985710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30" name="Rechteck 29"/>
          <p:cNvSpPr/>
          <p:nvPr/>
        </p:nvSpPr>
        <p:spPr>
          <a:xfrm flipV="1">
            <a:off x="619829" y="65417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8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6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3" name="BoardAnimation_o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074" y="408404"/>
            <a:ext cx="8486011" cy="2037527"/>
          </a:xfrm>
          <a:prstGeom prst="rect">
            <a:avLst/>
          </a:prstGeom>
        </p:spPr>
      </p:pic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2" y="3178454"/>
            <a:ext cx="1882919" cy="1579511"/>
          </a:xfrm>
          <a:prstGeom prst="rect">
            <a:avLst/>
          </a:prstGeom>
        </p:spPr>
      </p:pic>
      <p:pic>
        <p:nvPicPr>
          <p:cNvPr id="6" name="Bild 5" descr="Screen Shot 2015-12-09 at 13.32.3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" b="98574" l="9901" r="100000">
                        <a14:foregroundMark x1="80569" y1="84396" x2="80569" y2="84396"/>
                        <a14:foregroundMark x1="65223" y1="57634" x2="65223" y2="57634"/>
                        <a14:foregroundMark x1="44802" y1="45554" x2="44802" y2="45554"/>
                        <a14:foregroundMark x1="61510" y1="32131" x2="61510" y2="32131"/>
                        <a14:foregroundMark x1="58416" y1="10822" x2="58416" y2="10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3" y="2674572"/>
            <a:ext cx="1143005" cy="1686216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2931030" y="4151699"/>
            <a:ext cx="771782" cy="460091"/>
            <a:chOff x="2931030" y="4151699"/>
            <a:chExt cx="771782" cy="460091"/>
          </a:xfrm>
        </p:grpSpPr>
        <p:pic>
          <p:nvPicPr>
            <p:cNvPr id="7" name="Bild 6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258" y="4151699"/>
              <a:ext cx="187554" cy="236269"/>
            </a:xfrm>
            <a:prstGeom prst="rect">
              <a:avLst/>
            </a:prstGeom>
          </p:spPr>
        </p:pic>
        <p:pic>
          <p:nvPicPr>
            <p:cNvPr id="8" name="Bild 7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030" y="4156020"/>
              <a:ext cx="194464" cy="244974"/>
            </a:xfrm>
            <a:prstGeom prst="rect">
              <a:avLst/>
            </a:prstGeom>
          </p:spPr>
        </p:pic>
        <p:pic>
          <p:nvPicPr>
            <p:cNvPr id="9" name="Bild 8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182" y="4268886"/>
              <a:ext cx="272202" cy="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>
            <a:grpSpLocks noChangeAspect="1"/>
          </p:cNvGrpSpPr>
          <p:nvPr/>
        </p:nvGrpSpPr>
        <p:grpSpPr>
          <a:xfrm>
            <a:off x="604458" y="111926"/>
            <a:ext cx="407725" cy="407725"/>
            <a:chOff x="3118420" y="3299921"/>
            <a:chExt cx="1586476" cy="1586476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18420" y="3299921"/>
              <a:ext cx="1586476" cy="1586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Bild 4" descr="Bildschirmfoto 2015-12-05 um 14.05.44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673" y="3493067"/>
              <a:ext cx="1357310" cy="1249972"/>
            </a:xfrm>
            <a:prstGeom prst="rect">
              <a:avLst/>
            </a:prstGeom>
          </p:spPr>
        </p:pic>
      </p:grpSp>
      <p:grpSp>
        <p:nvGrpSpPr>
          <p:cNvPr id="8" name="Gruppierung 7"/>
          <p:cNvGrpSpPr>
            <a:grpSpLocks noChangeAspect="1"/>
          </p:cNvGrpSpPr>
          <p:nvPr/>
        </p:nvGrpSpPr>
        <p:grpSpPr>
          <a:xfrm>
            <a:off x="1108029" y="107555"/>
            <a:ext cx="407725" cy="407725"/>
            <a:chOff x="-300899" y="1730204"/>
            <a:chExt cx="1586476" cy="1586476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-300899" y="1730204"/>
              <a:ext cx="1586476" cy="1586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Bild 2" descr="Bildschirmfoto 2015-12-05 um 14.09.52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453" y="1965363"/>
              <a:ext cx="1154573" cy="1180018"/>
            </a:xfrm>
            <a:prstGeom prst="rect">
              <a:avLst/>
            </a:prstGeom>
          </p:spPr>
        </p:pic>
      </p:grpSp>
      <p:grpSp>
        <p:nvGrpSpPr>
          <p:cNvPr id="23" name="Gruppierung 22"/>
          <p:cNvGrpSpPr>
            <a:grpSpLocks noChangeAspect="1"/>
          </p:cNvGrpSpPr>
          <p:nvPr/>
        </p:nvGrpSpPr>
        <p:grpSpPr>
          <a:xfrm>
            <a:off x="1611600" y="111926"/>
            <a:ext cx="407725" cy="407725"/>
            <a:chOff x="1548578" y="581580"/>
            <a:chExt cx="1586476" cy="1586476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548578" y="581580"/>
              <a:ext cx="1586476" cy="1586476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Bild 1" descr="Bildschirmfoto 2015-12-05 um 14.11.51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325" y="776281"/>
              <a:ext cx="1182705" cy="1189081"/>
            </a:xfrm>
            <a:prstGeom prst="rect">
              <a:avLst/>
            </a:prstGeom>
          </p:spPr>
        </p:pic>
      </p:grpSp>
      <p:grpSp>
        <p:nvGrpSpPr>
          <p:cNvPr id="31" name="Gruppierung 30"/>
          <p:cNvGrpSpPr>
            <a:grpSpLocks noChangeAspect="1"/>
          </p:cNvGrpSpPr>
          <p:nvPr/>
        </p:nvGrpSpPr>
        <p:grpSpPr>
          <a:xfrm>
            <a:off x="100887" y="111926"/>
            <a:ext cx="407725" cy="407725"/>
            <a:chOff x="1538067" y="2017601"/>
            <a:chExt cx="1586476" cy="15864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067" y="2017601"/>
              <a:ext cx="1586476" cy="1586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Bild 20" descr="Bildschirmfoto 2015-12-05 um 14.03.33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583" y="2429230"/>
              <a:ext cx="1353202" cy="921466"/>
            </a:xfrm>
            <a:prstGeom prst="rect">
              <a:avLst/>
            </a:prstGeom>
          </p:spPr>
        </p:pic>
      </p:grpSp>
      <p:grpSp>
        <p:nvGrpSpPr>
          <p:cNvPr id="4" name="Gruppierung 3"/>
          <p:cNvGrpSpPr/>
          <p:nvPr/>
        </p:nvGrpSpPr>
        <p:grpSpPr>
          <a:xfrm>
            <a:off x="2115173" y="111926"/>
            <a:ext cx="425676" cy="407725"/>
            <a:chOff x="2115173" y="111926"/>
            <a:chExt cx="425676" cy="407725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115173" y="111926"/>
              <a:ext cx="407725" cy="407725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2123953" y="177927"/>
              <a:ext cx="416896" cy="283572"/>
              <a:chOff x="-387192" y="3890104"/>
              <a:chExt cx="1622164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7192" y="3998823"/>
                <a:ext cx="1179432" cy="994669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1" y="3890104"/>
                <a:ext cx="948971" cy="797572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Airport Analysis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oardAnimation_Delayed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530" y="247957"/>
            <a:ext cx="8157498" cy="1935990"/>
          </a:xfrm>
          <a:prstGeom prst="rect">
            <a:avLst/>
          </a:prstGeom>
        </p:spPr>
      </p:pic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pic>
        <p:nvPicPr>
          <p:cNvPr id="9" name="Bild 8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2476499"/>
            <a:ext cx="555653" cy="973667"/>
          </a:xfrm>
          <a:prstGeom prst="rect">
            <a:avLst/>
          </a:prstGeom>
        </p:spPr>
      </p:pic>
      <p:pic>
        <p:nvPicPr>
          <p:cNvPr id="10" name="Bild 9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17" y="3120460"/>
            <a:ext cx="555653" cy="973667"/>
          </a:xfrm>
          <a:prstGeom prst="rect">
            <a:avLst/>
          </a:prstGeom>
        </p:spPr>
      </p:pic>
      <p:pic>
        <p:nvPicPr>
          <p:cNvPr id="11" name="Bild 10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3607294"/>
            <a:ext cx="555653" cy="973667"/>
          </a:xfrm>
          <a:prstGeom prst="rect">
            <a:avLst/>
          </a:prstGeom>
        </p:spPr>
      </p:pic>
      <p:pic>
        <p:nvPicPr>
          <p:cNvPr id="12" name="Bild 11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3560728"/>
            <a:ext cx="555653" cy="973667"/>
          </a:xfrm>
          <a:prstGeom prst="rect">
            <a:avLst/>
          </a:prstGeom>
        </p:spPr>
      </p:pic>
      <p:pic>
        <p:nvPicPr>
          <p:cNvPr id="13" name="Bild 12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0" y="2818792"/>
            <a:ext cx="555653" cy="973667"/>
          </a:xfrm>
          <a:prstGeom prst="rect">
            <a:avLst/>
          </a:prstGeom>
        </p:spPr>
      </p:pic>
      <p:pic>
        <p:nvPicPr>
          <p:cNvPr id="14" name="Bild 13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7" y="2587061"/>
            <a:ext cx="555653" cy="973667"/>
          </a:xfrm>
          <a:prstGeom prst="rect">
            <a:avLst/>
          </a:prstGeom>
        </p:spPr>
      </p:pic>
      <p:pic>
        <p:nvPicPr>
          <p:cNvPr id="15" name="Bild 14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40" y="3827939"/>
            <a:ext cx="555653" cy="973667"/>
          </a:xfrm>
          <a:prstGeom prst="rect">
            <a:avLst/>
          </a:prstGeom>
        </p:spPr>
      </p:pic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45" y="2888008"/>
            <a:ext cx="555653" cy="973667"/>
          </a:xfrm>
          <a:prstGeom prst="rect">
            <a:avLst/>
          </a:prstGeom>
        </p:spPr>
      </p:pic>
      <p:pic>
        <p:nvPicPr>
          <p:cNvPr id="17" name="Bild 16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19" y="3827939"/>
            <a:ext cx="555653" cy="973667"/>
          </a:xfrm>
          <a:prstGeom prst="rect">
            <a:avLst/>
          </a:prstGeom>
        </p:spPr>
      </p:pic>
      <p:pic>
        <p:nvPicPr>
          <p:cNvPr id="18" name="Bild 17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6" y="3444319"/>
            <a:ext cx="555653" cy="973667"/>
          </a:xfrm>
          <a:prstGeom prst="rect">
            <a:avLst/>
          </a:prstGeom>
        </p:spPr>
      </p:pic>
      <p:pic>
        <p:nvPicPr>
          <p:cNvPr id="19" name="Bild 18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3" y="2515605"/>
            <a:ext cx="555653" cy="973667"/>
          </a:xfrm>
          <a:prstGeom prst="rect">
            <a:avLst/>
          </a:prstGeom>
        </p:spPr>
      </p:pic>
      <p:pic>
        <p:nvPicPr>
          <p:cNvPr id="20" name="Bild 19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2699626"/>
            <a:ext cx="555653" cy="973667"/>
          </a:xfrm>
          <a:prstGeom prst="rect">
            <a:avLst/>
          </a:prstGeom>
        </p:spPr>
      </p:pic>
      <p:pic>
        <p:nvPicPr>
          <p:cNvPr id="21" name="Bild 20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5" y="2286842"/>
            <a:ext cx="555653" cy="973667"/>
          </a:xfrm>
          <a:prstGeom prst="rect">
            <a:avLst/>
          </a:prstGeom>
        </p:spPr>
      </p:pic>
      <p:pic>
        <p:nvPicPr>
          <p:cNvPr id="22" name="Bild 21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3816722"/>
            <a:ext cx="555653" cy="973667"/>
          </a:xfrm>
          <a:prstGeom prst="rect">
            <a:avLst/>
          </a:prstGeom>
        </p:spPr>
      </p:pic>
      <p:pic>
        <p:nvPicPr>
          <p:cNvPr id="23" name="Bild 22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7" y="2843055"/>
            <a:ext cx="555653" cy="973667"/>
          </a:xfrm>
          <a:prstGeom prst="rect">
            <a:avLst/>
          </a:prstGeom>
        </p:spPr>
      </p:pic>
      <p:pic>
        <p:nvPicPr>
          <p:cNvPr id="24" name="Bild 23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38" y="2926724"/>
            <a:ext cx="555653" cy="973667"/>
          </a:xfrm>
          <a:prstGeom prst="rect">
            <a:avLst/>
          </a:prstGeom>
        </p:spPr>
      </p:pic>
      <p:grpSp>
        <p:nvGrpSpPr>
          <p:cNvPr id="26" name="Gruppierung 25"/>
          <p:cNvGrpSpPr>
            <a:grpSpLocks noChangeAspect="1"/>
          </p:cNvGrpSpPr>
          <p:nvPr/>
        </p:nvGrpSpPr>
        <p:grpSpPr>
          <a:xfrm>
            <a:off x="112630" y="3197958"/>
            <a:ext cx="1084392" cy="909656"/>
            <a:chOff x="-384747" y="3184471"/>
            <a:chExt cx="1882919" cy="1579511"/>
          </a:xfrm>
        </p:grpSpPr>
        <p:pic>
          <p:nvPicPr>
            <p:cNvPr id="27" name="Bild 26" descr="Bildschirmfoto 2015-12-05 um 12.56.48.png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5332" y1="65960" x2="55332" y2="65960"/>
                          <a14:foregroundMark x1="48460" y1="65960" x2="48460" y2="6596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28" name="Gruppierung 27"/>
            <p:cNvGrpSpPr/>
            <p:nvPr/>
          </p:nvGrpSpPr>
          <p:grpSpPr>
            <a:xfrm>
              <a:off x="522061" y="3856655"/>
              <a:ext cx="564182" cy="476598"/>
              <a:chOff x="522061" y="3856655"/>
              <a:chExt cx="564182" cy="476598"/>
            </a:xfrm>
          </p:grpSpPr>
          <p:pic>
            <p:nvPicPr>
              <p:cNvPr id="30" name="Bild 29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901035" y="3856655"/>
                <a:ext cx="185208" cy="95250"/>
              </a:xfrm>
              <a:prstGeom prst="rect">
                <a:avLst/>
              </a:prstGeom>
            </p:spPr>
          </p:pic>
          <p:pic>
            <p:nvPicPr>
              <p:cNvPr id="31" name="Bild 30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522061" y="4259195"/>
                <a:ext cx="144000" cy="74058"/>
              </a:xfrm>
              <a:prstGeom prst="rect">
                <a:avLst/>
              </a:prstGeom>
            </p:spPr>
          </p:pic>
        </p:grpSp>
      </p:grpSp>
      <p:pic>
        <p:nvPicPr>
          <p:cNvPr id="34" name="Bild 33" descr="Bildschirmfoto 2015-12-05 um 12.58.08.png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/>
          <a:stretch/>
        </p:blipFill>
        <p:spPr>
          <a:xfrm>
            <a:off x="8145626" y="3725178"/>
            <a:ext cx="565666" cy="905980"/>
          </a:xfrm>
          <a:prstGeom prst="rect">
            <a:avLst/>
          </a:prstGeom>
        </p:spPr>
      </p:pic>
      <p:pic>
        <p:nvPicPr>
          <p:cNvPr id="25" name="NumberAnim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34870" y="74018"/>
            <a:ext cx="7972908" cy="2330968"/>
          </a:xfrm>
          <a:prstGeom prst="rect">
            <a:avLst/>
          </a:prstGeom>
        </p:spPr>
      </p:pic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10500">
        <p:fade/>
      </p:transition>
    </mc:Choice>
    <mc:Fallback>
      <p:transition xmlns:p14="http://schemas.microsoft.com/office/powerpoint/2010/main" spd="slow" advClick="0" advTm="105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633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633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633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633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82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46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6000">
        <p:fade/>
      </p:transition>
    </mc:Choice>
    <mc:Fallback xmlns="">
      <p:transition xmlns:p14="http://schemas.microsoft.com/office/powerpoint/2010/main" spd="slow" advClick="0" advTm="6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6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Airport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4854" y="724842"/>
            <a:ext cx="8403147" cy="4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91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Snow Depth in Inches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17" y="739246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52" y="739246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7.23.3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2" y="1310964"/>
            <a:ext cx="9024935" cy="295736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2959735" y="1005789"/>
            <a:ext cx="5863151" cy="3458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</Words>
  <Application>Microsoft Macintosh PowerPoint</Application>
  <PresentationFormat>Bildschirmpräsentation (16:9)</PresentationFormat>
  <Paragraphs>35</Paragraphs>
  <Slides>13</Slides>
  <Notes>2</Notes>
  <HiddenSlides>0</HiddenSlides>
  <MMClips>6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75</cp:revision>
  <dcterms:created xsi:type="dcterms:W3CDTF">2015-12-05T16:09:07Z</dcterms:created>
  <dcterms:modified xsi:type="dcterms:W3CDTF">2015-12-09T19:39:20Z</dcterms:modified>
</cp:coreProperties>
</file>